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9" d="100"/>
          <a:sy n="59" d="100"/>
        </p:scale>
        <p:origin x="-2274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8/23/2025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Data Structures using C++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Presented by V. R. Swami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Applications of 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Databases and indexing</a:t>
            </a:r>
          </a:p>
          <a:p>
            <a:pPr>
              <a:defRPr sz="2000"/>
            </a:pPr>
            <a:r>
              <a:t>Operating systems (process scheduling, memory management)</a:t>
            </a:r>
          </a:p>
          <a:p>
            <a:pPr>
              <a:defRPr sz="2000"/>
            </a:pPr>
            <a:r>
              <a:t>Compiler design and parsing</a:t>
            </a:r>
          </a:p>
          <a:p>
            <a:pPr>
              <a:defRPr sz="2000"/>
            </a:pPr>
            <a:r>
              <a:t>Networking and routing algorithms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Efficient programs depend on proper use of data structures</a:t>
            </a:r>
          </a:p>
          <a:p>
            <a:pPr>
              <a:defRPr sz="2000"/>
            </a:pPr>
            <a:r>
              <a:t>C++ provides Standard Template Library (STL) for DS</a:t>
            </a:r>
          </a:p>
          <a:p>
            <a:pPr>
              <a:defRPr sz="2000"/>
            </a:pPr>
            <a:r>
              <a:t>Important for problem solving, optimization, and real-time systems</a:t>
            </a:r>
          </a:p>
          <a:p>
            <a:pPr>
              <a:defRPr sz="2000"/>
            </a:pPr>
            <a:r>
              <a:t>Foundation for advanced topics like AI, Big Data, and ML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 to 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Definition: Way of organizing and storing data</a:t>
            </a:r>
          </a:p>
          <a:p>
            <a:pPr>
              <a:defRPr sz="2000"/>
            </a:pPr>
            <a:r>
              <a:t>Efficient data access and modification</a:t>
            </a:r>
          </a:p>
          <a:p>
            <a:pPr>
              <a:defRPr sz="2000"/>
            </a:pPr>
            <a:r>
              <a:t>Used in algorithms and system programming</a:t>
            </a:r>
          </a:p>
          <a:p>
            <a:pPr>
              <a:defRPr sz="2000"/>
            </a:pPr>
            <a:r>
              <a:t>Types: Primitive &amp; Non-Primitive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Linear Data Structures: Array, Stack, Queue, Linked List</a:t>
            </a:r>
          </a:p>
          <a:p>
            <a:pPr>
              <a:defRPr sz="2000"/>
            </a:pPr>
            <a:r>
              <a:t>Non-Linear Data Structures: Tree, Graph</a:t>
            </a:r>
          </a:p>
          <a:p>
            <a:pPr>
              <a:defRPr sz="2000"/>
            </a:pPr>
            <a:r>
              <a:t>Hash-based Structures</a:t>
            </a:r>
          </a:p>
          <a:p>
            <a:pPr>
              <a:defRPr sz="2000"/>
            </a:pPr>
            <a:r>
              <a:t>File structures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Stack (LIFO)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Last In First Out principle</a:t>
            </a:r>
          </a:p>
          <a:p>
            <a:pPr>
              <a:defRPr sz="2000"/>
            </a:pPr>
            <a:r>
              <a:t>Operations: Push, Pop, Peek</a:t>
            </a:r>
          </a:p>
          <a:p>
            <a:pPr>
              <a:defRPr sz="2000"/>
            </a:pPr>
            <a:r>
              <a:t>Applications: Expression evaluation, Backtracking, Undo operations</a:t>
            </a:r>
          </a:p>
          <a:p>
            <a:pPr>
              <a:defRPr sz="2000"/>
            </a:pPr>
            <a:r>
              <a:t>Implemented using arrays or linked lists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Queue (FIFO)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First In First Out principle</a:t>
            </a:r>
          </a:p>
          <a:p>
            <a:pPr>
              <a:defRPr sz="2000"/>
            </a:pPr>
            <a:r>
              <a:t>Types: Simple Queue, Circular Queue, Priority Queue, Deque</a:t>
            </a:r>
          </a:p>
          <a:p>
            <a:pPr>
              <a:defRPr sz="2000"/>
            </a:pPr>
            <a:r>
              <a:t>Operations: Enqueue, Dequeue</a:t>
            </a:r>
          </a:p>
          <a:p>
            <a:pPr>
              <a:defRPr sz="2000"/>
            </a:pPr>
            <a:r>
              <a:t>Applications: Scheduling, Buffers, Resource management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Binary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Hierarchical data structure</a:t>
            </a:r>
          </a:p>
          <a:p>
            <a:pPr>
              <a:defRPr sz="2000"/>
            </a:pPr>
            <a:r>
              <a:t>Each node has at most 2 children</a:t>
            </a:r>
          </a:p>
          <a:p>
            <a:pPr>
              <a:defRPr sz="2000"/>
            </a:pPr>
            <a:r>
              <a:t>Types: Full, Complete, BST, AVL</a:t>
            </a:r>
          </a:p>
          <a:p>
            <a:pPr>
              <a:defRPr sz="2000"/>
            </a:pPr>
            <a:r>
              <a:t>Applications: Searching, Sorting, Expression Trees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Hashing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Maps keys to values using hash functions</a:t>
            </a:r>
          </a:p>
          <a:p>
            <a:pPr>
              <a:defRPr sz="2000"/>
            </a:pPr>
            <a:r>
              <a:t>Used for fast data access</a:t>
            </a:r>
          </a:p>
          <a:p>
            <a:pPr>
              <a:defRPr sz="2000"/>
            </a:pPr>
            <a:r>
              <a:t>Hash Table with collision handling</a:t>
            </a:r>
          </a:p>
          <a:p>
            <a:pPr>
              <a:defRPr sz="2000"/>
            </a:pPr>
            <a:r>
              <a:t>Applications: Databases, Caches, Symbol tables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Searching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Linear Search: Simple but slow (O(n))</a:t>
            </a:r>
          </a:p>
          <a:p>
            <a:pPr>
              <a:defRPr sz="2000"/>
            </a:pPr>
            <a:r>
              <a:t>Binary Search: Works on sorted data (O(log n))</a:t>
            </a:r>
          </a:p>
          <a:p>
            <a:pPr>
              <a:defRPr sz="2000"/>
            </a:pPr>
            <a:r>
              <a:t>Hash-based Search: Fast lookup</a:t>
            </a:r>
          </a:p>
          <a:p>
            <a:pPr>
              <a:defRPr sz="2000"/>
            </a:pPr>
            <a:r>
              <a:t>Applications: Data retrieval, Searching in databases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Sorting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Bubble Sort, Selection Sort, Insertion Sort (O(n^2))</a:t>
            </a:r>
          </a:p>
          <a:p>
            <a:pPr>
              <a:defRPr sz="2000"/>
            </a:pPr>
            <a:r>
              <a:t>Merge Sort, Quick Sort, Heap Sort (O(n log n))</a:t>
            </a:r>
          </a:p>
          <a:p>
            <a:pPr>
              <a:defRPr sz="2000"/>
            </a:pPr>
            <a:r>
              <a:t>Radix Sort, Counting Sort (Non-comparison based)</a:t>
            </a:r>
          </a:p>
          <a:p>
            <a:pPr>
              <a:defRPr sz="2000"/>
            </a:pPr>
            <a:r>
              <a:t>Applications: Ordering, Optimization in searching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</TotalTime>
  <Words>331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Data Structures using C++</vt:lpstr>
      <vt:lpstr>Introduction to Data Structures</vt:lpstr>
      <vt:lpstr>Types of Data Structures</vt:lpstr>
      <vt:lpstr>Stack (LIFO)</vt:lpstr>
      <vt:lpstr>Queue (FIFO)</vt:lpstr>
      <vt:lpstr>Binary Tree</vt:lpstr>
      <vt:lpstr>Hashing</vt:lpstr>
      <vt:lpstr>Searching Techniques</vt:lpstr>
      <vt:lpstr>Sorting Techniques</vt:lpstr>
      <vt:lpstr>Applications of Data Structures</vt:lpstr>
      <vt:lpstr>Conclusion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Structures using C++</dc:title>
  <dc:creator>principal vivekanand college</dc:creator>
  <dc:description>generated using python-pptx</dc:description>
  <cp:lastModifiedBy>principal vivekanand college</cp:lastModifiedBy>
  <cp:revision>2</cp:revision>
  <dcterms:created xsi:type="dcterms:W3CDTF">2013-01-27T09:14:16Z</dcterms:created>
  <dcterms:modified xsi:type="dcterms:W3CDTF">2025-08-23T04:50:40Z</dcterms:modified>
</cp:coreProperties>
</file>