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65" r:id="rId5"/>
    <p:sldId id="260" r:id="rId6"/>
    <p:sldId id="261" r:id="rId7"/>
    <p:sldId id="259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12E31A-DC97-4F04-A031-F059AB20C9CB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9BFA6E-597C-4858-BDFE-0A72A8D8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2667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Presentation </a:t>
            </a:r>
            <a:br>
              <a:rPr lang="en-US" sz="5400" dirty="0" smtClean="0"/>
            </a:br>
            <a:r>
              <a:rPr lang="en-US" sz="5400" dirty="0" smtClean="0"/>
              <a:t>on  core java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-</a:t>
            </a:r>
            <a:r>
              <a:rPr lang="en-US" sz="3100" dirty="0" err="1" smtClean="0"/>
              <a:t>P.P.Misal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2000" dirty="0"/>
              <a:t> </a:t>
            </a:r>
            <a:r>
              <a:rPr lang="en-US" sz="2000" dirty="0" smtClean="0"/>
              <a:t> (Assistant Professor(BCA))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Object-oriented programming is a method of implementation.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language in which everything represent in the form of object is called object oriented programming language.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not only makes the program less complex but also makes the software reuse feasible and possible.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is not truly object oriented programming language.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OOP?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Object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Class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Encapsulation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Inheritance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Polymorphism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Abstraction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US" dirty="0" err="1" smtClean="0"/>
              <a:t>oop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Garbage collection is the mechanism that De allocate the memory of an object when it is no longer referenced by a variable.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 err="1" smtClean="0"/>
              <a:t>c++</a:t>
            </a:r>
            <a:r>
              <a:rPr lang="en-US" dirty="0" smtClean="0"/>
              <a:t>, the memory of an object is released by use of delete operator.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virtual machine determines when to free up the memory of an object.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java is simple language.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does not support POINTERS.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is first language in which programs can be executed using web.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Write once run anywhere(WORA).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java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Slow performance.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support for low level programming.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Poor features in java.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control over Garbage collection.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 on java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Java virtual machine is the like usual computer which translate high level language into machine language.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Just like that java virtual machine also translate </a:t>
            </a:r>
            <a:r>
              <a:rPr lang="en-US" dirty="0" err="1" smtClean="0"/>
              <a:t>Bytecode</a:t>
            </a:r>
            <a:r>
              <a:rPr lang="en-US" dirty="0" smtClean="0"/>
              <a:t> into machine language.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JVM are available for many hardware and software </a:t>
            </a:r>
            <a:r>
              <a:rPr lang="en-US" dirty="0" err="1" smtClean="0"/>
              <a:t>plateform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virtual machine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SampleOne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 [])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System .</a:t>
            </a:r>
            <a:r>
              <a:rPr lang="en-US" dirty="0" err="1" smtClean="0"/>
              <a:t>out.println</a:t>
            </a:r>
            <a:r>
              <a:rPr lang="en-US" dirty="0" smtClean="0"/>
              <a:t>(“java is better than </a:t>
            </a:r>
            <a:r>
              <a:rPr lang="en-US" dirty="0" err="1" smtClean="0"/>
              <a:t>c++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java program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java?</a:t>
            </a:r>
          </a:p>
          <a:p>
            <a:r>
              <a:rPr lang="en-US" dirty="0" smtClean="0"/>
              <a:t>Where is java used?</a:t>
            </a:r>
          </a:p>
          <a:p>
            <a:r>
              <a:rPr lang="en-US" dirty="0" smtClean="0"/>
              <a:t>Feature of java</a:t>
            </a:r>
          </a:p>
          <a:p>
            <a:r>
              <a:rPr lang="en-US" dirty="0" smtClean="0"/>
              <a:t>Java program translation</a:t>
            </a:r>
          </a:p>
          <a:p>
            <a:r>
              <a:rPr lang="en-US" dirty="0" smtClean="0"/>
              <a:t>Java virtual machine</a:t>
            </a:r>
          </a:p>
          <a:p>
            <a:r>
              <a:rPr lang="en-US" dirty="0" smtClean="0"/>
              <a:t>Java system overview</a:t>
            </a:r>
          </a:p>
          <a:p>
            <a:r>
              <a:rPr lang="en-US" dirty="0" smtClean="0"/>
              <a:t>Java program-development phase</a:t>
            </a:r>
          </a:p>
          <a:p>
            <a:r>
              <a:rPr lang="en-US" dirty="0" smtClean="0"/>
              <a:t>Advantage of java</a:t>
            </a:r>
          </a:p>
          <a:p>
            <a:r>
              <a:rPr lang="en-US" dirty="0" smtClean="0"/>
              <a:t>Disadvantage of java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on 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Java is a general – purpose , object-oriented programming language developed by sun </a:t>
            </a:r>
            <a:r>
              <a:rPr lang="en-US" dirty="0"/>
              <a:t>M</a:t>
            </a:r>
            <a:r>
              <a:rPr lang="en-US" dirty="0" smtClean="0"/>
              <a:t>icrosoft of USA in 1991.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Originally called Oak by </a:t>
            </a:r>
            <a:r>
              <a:rPr lang="en-US" dirty="0" err="1" smtClean="0"/>
              <a:t>james</a:t>
            </a:r>
            <a:r>
              <a:rPr lang="en-US" dirty="0" smtClean="0"/>
              <a:t> </a:t>
            </a:r>
            <a:r>
              <a:rPr lang="en-US" dirty="0" err="1" smtClean="0"/>
              <a:t>gosling,one</a:t>
            </a:r>
            <a:r>
              <a:rPr lang="en-US" dirty="0" smtClean="0"/>
              <a:t> of the inventors of the language.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Java is a first programming language which provide the concept of writing programs that can be executed using the web.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java?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Desktop application :-acrobat </a:t>
            </a:r>
            <a:r>
              <a:rPr lang="en-US" dirty="0" err="1" smtClean="0"/>
              <a:t>reader,Media</a:t>
            </a:r>
            <a:r>
              <a:rPr lang="en-US" dirty="0" smtClean="0"/>
              <a:t> </a:t>
            </a:r>
            <a:r>
              <a:rPr lang="en-US" dirty="0" err="1" smtClean="0"/>
              <a:t>player,antiviruse</a:t>
            </a:r>
            <a:r>
              <a:rPr lang="en-US" dirty="0" smtClean="0"/>
              <a:t> etc.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Enterprise application :-</a:t>
            </a:r>
          </a:p>
          <a:p>
            <a:pPr>
              <a:buNone/>
            </a:pPr>
            <a:r>
              <a:rPr lang="en-US" dirty="0" smtClean="0"/>
              <a:t>      banking </a:t>
            </a:r>
            <a:r>
              <a:rPr lang="en-US" dirty="0" err="1" smtClean="0"/>
              <a:t>application,Business</a:t>
            </a:r>
            <a:r>
              <a:rPr lang="en-US" dirty="0" smtClean="0"/>
              <a:t> application.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Mobile.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Embedded system.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Games.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Robotics.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 is  java used?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Compiled and interpreted</a:t>
            </a:r>
          </a:p>
          <a:p>
            <a:r>
              <a:rPr lang="en-US" dirty="0" err="1" smtClean="0"/>
              <a:t>Plateform</a:t>
            </a:r>
            <a:r>
              <a:rPr lang="en-US" dirty="0" smtClean="0"/>
              <a:t>-independent and portable</a:t>
            </a:r>
          </a:p>
          <a:p>
            <a:r>
              <a:rPr lang="en-US" dirty="0" smtClean="0"/>
              <a:t>Object-oriented</a:t>
            </a:r>
          </a:p>
          <a:p>
            <a:r>
              <a:rPr lang="en-US" dirty="0" smtClean="0"/>
              <a:t>Robust and secure</a:t>
            </a:r>
          </a:p>
          <a:p>
            <a:r>
              <a:rPr lang="en-US" dirty="0" smtClean="0"/>
              <a:t>Distributed </a:t>
            </a:r>
          </a:p>
          <a:p>
            <a:r>
              <a:rPr lang="en-US" dirty="0" smtClean="0"/>
              <a:t>Familiar</a:t>
            </a:r>
          </a:p>
          <a:p>
            <a:r>
              <a:rPr lang="en-US" dirty="0" smtClean="0"/>
              <a:t>Simple and small</a:t>
            </a:r>
          </a:p>
          <a:p>
            <a:r>
              <a:rPr lang="en-US" dirty="0" smtClean="0"/>
              <a:t>High performance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java Features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Java does not include the C unique statement keywords </a:t>
            </a:r>
            <a:r>
              <a:rPr lang="en-US" dirty="0" err="1" smtClean="0"/>
              <a:t>sizeof,and</a:t>
            </a:r>
            <a:r>
              <a:rPr lang="en-US" dirty="0" smtClean="0"/>
              <a:t> </a:t>
            </a:r>
            <a:r>
              <a:rPr lang="en-US" dirty="0" err="1" smtClean="0"/>
              <a:t>typedef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does not contain the data types </a:t>
            </a:r>
            <a:r>
              <a:rPr lang="en-US" dirty="0" err="1" smtClean="0"/>
              <a:t>struct</a:t>
            </a:r>
            <a:r>
              <a:rPr lang="en-US" dirty="0" smtClean="0"/>
              <a:t> and union.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does not support an explicit pointer type.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does not have a preprocessor and therefore we cannot use #</a:t>
            </a:r>
            <a:r>
              <a:rPr lang="en-US" dirty="0" err="1" smtClean="0"/>
              <a:t>define,#include</a:t>
            </a:r>
            <a:r>
              <a:rPr lang="en-US" dirty="0"/>
              <a:t> </a:t>
            </a:r>
            <a:r>
              <a:rPr lang="en-US" dirty="0" smtClean="0"/>
              <a:t>statement.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H</a:t>
            </a:r>
            <a:r>
              <a:rPr lang="en-US" dirty="0" smtClean="0"/>
              <a:t>ow  java differs from c and </a:t>
            </a:r>
            <a:r>
              <a:rPr lang="en-US" dirty="0" err="1" smtClean="0"/>
              <a:t>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Java requires that the functions with no arguments must be declared with empty parenthesis and not with the </a:t>
            </a:r>
            <a:r>
              <a:rPr lang="en-US" sz="3600" dirty="0" smtClean="0"/>
              <a:t>void</a:t>
            </a:r>
            <a:r>
              <a:rPr lang="en-US" dirty="0" smtClean="0"/>
              <a:t> keyword as done in 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adds new operators such as </a:t>
            </a:r>
            <a:r>
              <a:rPr lang="en-US" dirty="0" err="1" smtClean="0"/>
              <a:t>instanceof</a:t>
            </a:r>
            <a:r>
              <a:rPr lang="en-US" dirty="0" smtClean="0"/>
              <a:t> and &gt;&gt;.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adds </a:t>
            </a:r>
            <a:r>
              <a:rPr lang="en-US" dirty="0" err="1" smtClean="0"/>
              <a:t>labelled</a:t>
            </a:r>
            <a:r>
              <a:rPr lang="en-US" dirty="0" smtClean="0"/>
              <a:t> break and continue statement.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Java adds many features required for object-oriented programming.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8353" y="609600"/>
            <a:ext cx="6047294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496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   Presentation  on  core java  -P.P.Misal   (Assistant Professor(BCA))</vt:lpstr>
      <vt:lpstr>Content on java</vt:lpstr>
      <vt:lpstr>What is java? </vt:lpstr>
      <vt:lpstr>where  is  java used?</vt:lpstr>
      <vt:lpstr> java Features</vt:lpstr>
      <vt:lpstr> How  java differs from c and c++</vt:lpstr>
      <vt:lpstr>PowerPoint Presentation</vt:lpstr>
      <vt:lpstr>PowerPoint Presentation</vt:lpstr>
      <vt:lpstr>PowerPoint Presentation</vt:lpstr>
      <vt:lpstr>What is OOP?</vt:lpstr>
      <vt:lpstr>Concept of oop</vt:lpstr>
      <vt:lpstr>Garbage collection</vt:lpstr>
      <vt:lpstr>Advantages of java </vt:lpstr>
      <vt:lpstr>Disadvantage on java</vt:lpstr>
      <vt:lpstr>Java virtual machine</vt:lpstr>
      <vt:lpstr>Simple java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 core java</dc:title>
  <dc:creator>accounting lab 1</dc:creator>
  <cp:lastModifiedBy>principal vivekanand college</cp:lastModifiedBy>
  <cp:revision>29</cp:revision>
  <dcterms:created xsi:type="dcterms:W3CDTF">2020-01-06T06:16:41Z</dcterms:created>
  <dcterms:modified xsi:type="dcterms:W3CDTF">2025-08-23T06:31:43Z</dcterms:modified>
</cp:coreProperties>
</file>